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2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609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5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17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7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48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9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4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2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8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3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66" y="0"/>
            <a:ext cx="6231634" cy="707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216" y="3801803"/>
            <a:ext cx="7766936" cy="164630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Integumentary System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-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anatomy of skin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094461" y="6424578"/>
            <a:ext cx="7766936" cy="1096899"/>
          </a:xfrm>
        </p:spPr>
        <p:txBody>
          <a:bodyPr/>
          <a:lstStyle/>
          <a:p>
            <a:r>
              <a:rPr lang="en-US" dirty="0" smtClean="0"/>
              <a:t>T. 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985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key functions of the skin?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Name </a:t>
            </a:r>
            <a:r>
              <a:rPr lang="en-US" dirty="0"/>
              <a:t>the parts of the integumentary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Learn the anatomy of the skin and its main organization.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Label the important parts of the skin and appendages.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098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Integumentary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integumentary system </a:t>
            </a:r>
            <a:r>
              <a:rPr lang="en-US" sz="2800" dirty="0" smtClean="0"/>
              <a:t>consists of the skin, its accessory structures such as hair and sweat glands, and the subcutaneous tissue below the skin.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skin</a:t>
            </a:r>
            <a:r>
              <a:rPr lang="en-US" sz="2800" dirty="0" smtClean="0"/>
              <a:t> is made of several different tissue types and is considered an organ.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04" y="2419927"/>
            <a:ext cx="4524810" cy="3011055"/>
          </a:xfrm>
        </p:spPr>
      </p:pic>
    </p:spTree>
    <p:extLst>
      <p:ext uri="{BB962C8B-B14F-4D97-AF65-F5344CB8AC3E}">
        <p14:creationId xmlns:p14="http://schemas.microsoft.com/office/powerpoint/2010/main" val="3451796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1" y="0"/>
            <a:ext cx="12598402" cy="7086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91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" y="-590550"/>
            <a:ext cx="14278946" cy="80319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364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595" y="0"/>
            <a:ext cx="12871595" cy="724027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0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530" y="0"/>
            <a:ext cx="13171930" cy="74092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81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2268" cy="71056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07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18" y="-599227"/>
            <a:ext cx="6153629" cy="74572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85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92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The Integumentary System  - the anatomy of skin</vt:lpstr>
      <vt:lpstr>Student objectives</vt:lpstr>
      <vt:lpstr>The Integumentary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Integumentary System  - the anatomy of skin</dc:title>
  <dc:creator>Rick Reinders</dc:creator>
  <cp:lastModifiedBy>Rick Reinders</cp:lastModifiedBy>
  <cp:revision>4</cp:revision>
  <dcterms:created xsi:type="dcterms:W3CDTF">2019-08-15T04:08:42Z</dcterms:created>
  <dcterms:modified xsi:type="dcterms:W3CDTF">2019-08-15T04:25:14Z</dcterms:modified>
</cp:coreProperties>
</file>