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sldIdLst>
    <p:sldId id="256" r:id="rId2"/>
    <p:sldId id="257" r:id="rId3"/>
    <p:sldId id="262" r:id="rId4"/>
    <p:sldId id="259" r:id="rId5"/>
    <p:sldId id="258" r:id="rId6"/>
    <p:sldId id="261" r:id="rId7"/>
    <p:sldId id="260"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snapToObjects="1">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7T05:10:50.229"/>
    </inkml:context>
    <inkml:brush xml:id="br0">
      <inkml:brushProperty name="width" value="0.17143" units="cm"/>
      <inkml:brushProperty name="height" value="0.17143"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95 1 7569,'-19'8'351,"0"5"0,2 6 1,3 6-1,3 7-75,3 4 1,1 2 0,7 2 0,0 4 0,0 9-35,0 8 1,9 0 0,3 11-1,5 6-149,2 8 0,0 7 0,-2 1 1,-2 3-1,-10-45 0,0 0 1,1 4-1,-1 1 41,1 5 1,-2 1-1,-1-1 1,-1 0 0,1 1-1,0 1 1,-2-1-1,0 0-124,-1-1 0,0 0 0,0 6 1,0-1-1,0-4 0,0-1 1,0-3-1,0 0-30,0-3 0,0-1 0,2 44 0,0-48 0,0-1 0,5 43-240,-3-11 1,0-2 0,0-16-1,3-5-987,-3-7 848,-2-5 0,-2-18 0,0-3 399,0-5 0,6-7 0,1 1 0,-3 0 0,-2-2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7T05:10:58.317"/>
    </inkml:context>
    <inkml:brush xml:id="br0">
      <inkml:brushProperty name="width" value="0.17143" units="cm"/>
      <inkml:brushProperty name="height" value="0.17143" units="cm"/>
      <inkml:brushProperty name="color" value="#AE198D"/>
      <inkml:brushProperty name="inkEffects" value="galaxy"/>
      <inkml:brushProperty name="anchorX" value="-183991.45313"/>
      <inkml:brushProperty name="anchorY" value="-102370.79688"/>
      <inkml:brushProperty name="scaleFactor" value="0.5"/>
    </inkml:brush>
  </inkml:definitions>
  <inkml:trace contextRef="#ctx0" brushRef="#br0">0 817 7569,'11'-17'0,"-3"10"0,-8-12 0,0 3-84,0-1 1,8 4 40,5 0 1,15 3-1,9-5 1,16 2 0,15-1-1,18-3 92,-35 7 0,1 1 0,0-1 0,2 1 0,7-1 0,2 1 0,2-1 0,1 1-128,0 0 1,0-1 0,7-2-1,0-1 1,1 0 0,1 0-1,5 1 1,1 1-101,3 1 1,0-1 0,-3-1 0,0-1-1,6 0 1,1 1 0,1 0 0,-1 0 209,2 2 0,-1-1 1,-2 1-1,-1-1 1,5 0-1,2-1-1248,3 0 1,2-1 1222,-2 0 0,1 0 0,-30 7 0,0 0 0,0 0 0,31-4 0,2 1 0,-31 2 0,1 1 0,1 0 38,4-1 1,1 1-1,-1 0 1,-2-1-1,0 1 1,0 0-1,4-1 1,1 1-1,1 0 1,3-1 0,0 1-1,1 0-17,1-1 0,2 1 0,1 0 0,4 1 0,2 1 0,1 0 1,0 0-1,1 0 0,0-1 0,-20 2 0,0-1 0,1 1 0,0-1-5,3 0 1,0-1-1,1 1 1,0 0-1,-2 0 1,-1 1-1,1 0 1,1 0-1,6 0 1,1 1-1,0-1 1,0 1-1,-1-1 1,-1 0-1,0 1 1,1-1-64,-1 0 0,1 0 0,0 1 0,0 0 0,-2 0 0,0 1 1,0 0-1,1 0 0,4 0 0,1-1 0,1 0 0,-1 1 1,-1 0-1,-1 1 0,0-1 0,1 1-108,-1 0 0,0 0 0,0 0 0,-1 0 0,-1 0 0,0 1 1,-1-1-1,0 1 0,-2 0 0,-1 1 0,1-1 0,-1 1 0,2 1 1,-1 0-1,1 0 0,0 1 113,1 0 1,0 0 0,0 1 0,-1-1 0,-2-1 0,-2 0 0,1 0 0,1 1 0,3-1 0,1 0 0,0 0 0,0 0 0,-3 0 0,-1 1 0,0-1 0,-1 0 42,0-1 1,-2 1-1,1-1 1,0 1-1,4 1 1,-1 1-1,1-1 1,0 0 0,2-1-1,1 0 1,-1-1-1,1 1 1,0-1-1,-1 1 1,1 0-1,0-1 23,0 0 0,0 0 0,0-1 0,0 1 0,-2 0 0,-1 0 0,1 0 0,0 0 0,1 0 0,1-1 0,0 1 0,0-1 0,4 1 0,0-1 0,0 1 0,1 0 8,1 0 0,0 0 1,0 0-1,1 0 0,-2-1 1,1 0-1,0 0 1,-1 0-1,0 2 0,0 0 1,-1 0-1,1 1 1,-2-1-1,0 1 0,0 0 1,0 0-37,0 0 0,-1 0 1,1 0-1,-1 1 1,-2-1-1,-1 2 1,0-1-1,0 1 1,3-1-1,0 1 1,1 0-1,-2 0 1,-1 0-1,-1 1 1,-1 0-1,0 0 14,-1 0 1,0 1 0,-1-1 0,-1 1 0,-3-1 0,-1 1 0,0 0 0,-1 0 0,23 4 0,-1 1 0,0 0 0,-4 0 0,0-1-1,-2 1-52,-2 0 0,-2-1 0,0 1 1,-2 1-1,-1 1 0,-1 0 0,-5 0 1,0 0-1,-1 0 0,-3-1 0,-1 1 1,0 0-8,-3 0 0,-1 1 0,0-1 1,-4 0-1,-1 1 0,0 0 0,0 0 1,0 1-1,-1 0 0,29 7 0,-1-1 43,-3 0 0,-1 0 0,-5 0 0,-1 0 0,-1 3 0,0-1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7T05:10:50.823"/>
    </inkml:context>
    <inkml:brush xml:id="br0">
      <inkml:brushProperty name="width" value="0.17143" units="cm"/>
      <inkml:brushProperty name="height" value="0.17143" units="cm"/>
      <inkml:brushProperty name="color" value="#AE198D"/>
      <inkml:brushProperty name="inkEffects" value="galaxy"/>
      <inkml:brushProperty name="anchorX" value="-12209.9043"/>
      <inkml:brushProperty name="anchorY" value="-12767.52148"/>
      <inkml:brushProperty name="scaleFactor" value="0.5"/>
    </inkml:brush>
  </inkml:definitions>
  <inkml:trace contextRef="#ctx0" brushRef="#br0">85 1005 7569,'-19'0'87,"0"0"0,0-6 337,0 0 1,11-9 0,8 2 478,10-4-666,16-2 0,14-8 0,19-5 0,17-6-71,-31 17 1,2-2 0,2 0 0,1 0 0,5-4 0,0 1 0,2 2 0,0 0-132,0 1 0,2-1 0,2-1 0,2 0 0,7 2 0,1 2 0,3-1 0,0 1-177,0 1 1,-1 0-1,-2 1 1,-1 0 0,3 0-1,0 0 1,0 1 0,-1-1 0,0-1 1,0 2 0,1-1-1,-1 2 1,-4 0 0,-1 0 0,-3 2-1,-2 1-189,-2 0 0,-2 0 1,-2-2-1,-2 1 1,39-9-1,-5 5-729,-6 5 1059,-4 1 0,-8-4 0,-1 5 0,-1 5 0,-7 5 0,-6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7T05:10:51.906"/>
    </inkml:context>
    <inkml:brush xml:id="br0">
      <inkml:brushProperty name="width" value="0.17143" units="cm"/>
      <inkml:brushProperty name="height" value="0.17143" units="cm"/>
      <inkml:brushProperty name="color" value="#AE198D"/>
      <inkml:brushProperty name="inkEffects" value="galaxy"/>
      <inkml:brushProperty name="anchorX" value="-26240.59766"/>
      <inkml:brushProperty name="anchorY" value="-21817.59961"/>
      <inkml:brushProperty name="scaleFactor" value="0.5"/>
    </inkml:brush>
  </inkml:definitions>
  <inkml:trace contextRef="#ctx0" brushRef="#br0">1 3472 7569,'0'10'69,"0"-4"323,0-12 1,15-11 0,6-10-1,6-5 1,7-6-253,2-4 1,10-13 0,7-1 0,8-14-59,-27 30 1,1 0 0,6-1 0,1 0 0,2-5 0,2-1 0,2-2 0,1-1-251,1-1 1,1-1 0,4-8 0,0-3-1,-2-1 1,-1-2 0,1 0-1,0 1 104,-3 1 1,1 0 0,1 0-1,1 1 1,-1-1 0,-1 0-1,0 1 1,0 1-3,-3 2 1,-2 0 0,-5 5 0,-2 1 0,0-4 0,-2 0 0,-4 4 0,-2 0-45,-4 3 1,-2-1 0,-1 1 0,-1 1-1,-5 2 1,-1 1 73,15-48 61,-5 9 0,-14-5 1,-2 9-1,-3 4 59,-4 6 0,-2 1 0,-4 5 0,-4 1 84,-7 0 1,3 8 0,-3 8-1,-2 5-20,-2 8 1,-1 7-1,-1 10 1,0 2-105,0 4 0,-9 5 0,-3 10 0,-5 6-127,-2 11 0,0 11 0,-2 16 0,-2 9 67,-3 6 0,-5 19 0,4 4 1,21-36-1,1 1-16,-2 5 0,-1 0 0,1 1 0,0 2 0,0 0 0,1 1 0,2 2 0,2 1 18,0 1 0,2 2 1,0 2-1,0 1 1,0 1-1,0 1 0,1 1 1,0 1 116,2 1 0,1-1 1,-3-1-1,2-1 1,2 4-1,3 0 0,-1 0 1,0 1-5,2 1 1,-1 0-1,2-3 1,-1-1-1,1-1 1,-1-1 0,1-2-1,-1-1-49,1-2 0,-1-2 0,4-4 0,0-2 0,-5 43 0,3-10 39,4-13 0,1-17 0,3-17 0,0-8-477,0-9 0,3-13 0,1-7 45,2-10 1,9-16 0,-3-17 0,7-12 106,7-11 1,-3-13 0,9-8-1,3 0 167,8-3 0,3 7 1,9-4-1,2 4 120,-25 40 1,1 0 0,32-35 0,5 3-1,-1 9 41,-1 8 0,3 7 1,-9 10-1,-6 4 19,-3 7 0,-13 13 0,0 5 1,-6 9-5,0 11 0,-5 10 0,1 21 0,-3 9 193,-4 8 0,-2 0 1,-2 9-1,0 2-56,0 1 0,0-5 1,2-5-1,5-6-180,5-7 0,7-5 0,4-14 0,5-5-254,1-5 1,3-11 0,6-6 0,-1-8-494,1-8 0,0-16 1,2-10-1,2-12-853,3-11 1536,7-7 0,-12-8 0,-26 38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7T05:10:52.431"/>
    </inkml:context>
    <inkml:brush xml:id="br0">
      <inkml:brushProperty name="width" value="0.17143" units="cm"/>
      <inkml:brushProperty name="height" value="0.17143" units="cm"/>
      <inkml:brushProperty name="color" value="#AE198D"/>
      <inkml:brushProperty name="inkEffects" value="galaxy"/>
      <inkml:brushProperty name="anchorX" value="-43192.14063"/>
      <inkml:brushProperty name="anchorY" value="-32991.92969"/>
      <inkml:brushProperty name="scaleFactor" value="0.5"/>
    </inkml:brush>
  </inkml:definitions>
  <inkml:trace contextRef="#ctx0" brushRef="#br0">774 152 7569,'10'-8'801,"-1"6"0,-9-9 0,0 5-713,0-7 0,0-3 0,-3-3 251,-3 0 0,2 6 0,-9 2-335,-2 3 1,-8-5 0,-2 7-1,0 2-9,-3 2 1,-1 8 0,-11 5 0,-2 5-62,-3 12 1,-7 8-1,1 8 1,-2 9-7,3 8 1,-3 6 0,9 9 0,2 2 232,2 4 0,6-4 0,7 4 0,8-4 70,2-2 0,8-15 1,5-6-1,8-6-210,9-7 0,12-6 0,7-11 1,6-13 1,6-7 1,7-7 0,12-9-1,4-12-774,1-13 1,-1-15 0,-6 1 299,3-5 0,-3-10 0,-11-5 0,-6-4 0,-6-4 151,-6-4 0,-5 11 1,-8-5-1,-2 4 419,-4 5 0,-5 10 0,-8 13 0,0 6 431,0 6 0,-2 15-129,-4 17 1,2 17 0,-7 17 0,1 8-18,-1 8 1,5 14 0,-5 7 0,3 9-299,4 9 0,1-3 0,3 1-164,0-3 17,0-2 0,9-8 0,4-7 1,3-8-167,3-6 1,9-17 0,3-2 0,5-9-435,2-8 0,2-11 0,2-2 1,3-10 0,-3-13 0,2-8 0,-4-13 640,-4-5 0,-2-3 0,3-9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7T05:10:52.824"/>
    </inkml:context>
    <inkml:brush xml:id="br0">
      <inkml:brushProperty name="width" value="0.17143" units="cm"/>
      <inkml:brushProperty name="height" value="0.17143" units="cm"/>
      <inkml:brushProperty name="color" value="#AE198D"/>
      <inkml:brushProperty name="inkEffects" value="galaxy"/>
      <inkml:brushProperty name="anchorX" value="-61869.64063"/>
      <inkml:brushProperty name="anchorY" value="-44393.85938"/>
      <inkml:brushProperty name="scaleFactor" value="0.5"/>
    </inkml:brush>
  </inkml:definitions>
  <inkml:trace contextRef="#ctx0" brushRef="#br0">1 255 7569,'19'-48'146,"0"1"1,-2 9 209,-5 1 1,-3 7 0,-7 5-99,4 4 0,-4 12 0,5 11 270,-5 15 1,-2 19-1,0 15-285,0 3 0,0 20 0,0 6 134,0 5-194,0 7-1688,0-5 1559,0 7 1,0-3 0,0-7 0,2-10 0,2-4 0,2-7-230,-1-4 1,3-6-1,-2-18 1,-1-3-992,-3-7 849,-2-4 0,0-21 1,0-14-1,2-20-373,4-15 552,-4-14-719,15-4 911,-6-9-74,16-17 0,3 5 0,-11 37 1,2 1-1,-1 1 0,2 1-58,-1-1 0,2 3 0,30-36 0,-5 6 0,3 6 403,-1 11 0,-8 13 1,3 4-1,-7 10-272,-7 13 1,5 9-1,-6 10 1,-1 4 183,-4 8 0,-4 12 0,-4 22 1,-2 11 134,-2 10 0,-7 7 0,5 2 0,-3 2-176,-4 4 0,-2-4 0,-2 4 1,0-6-137,0-6 1,0-13 0,2-13 0,3-6 60,1-7 0,0-3 1,-4-11-2137,5-5 0,-5-14 2015,4-17 0,5-8 0,-1-11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7T05:10:53.375"/>
    </inkml:context>
    <inkml:brush xml:id="br0">
      <inkml:brushProperty name="width" value="0.17143" units="cm"/>
      <inkml:brushProperty name="height" value="0.17143" units="cm"/>
      <inkml:brushProperty name="color" value="#AE198D"/>
      <inkml:brushProperty name="inkEffects" value="galaxy"/>
      <inkml:brushProperty name="anchorX" value="-81817.89844"/>
      <inkml:brushProperty name="anchorY" value="-55852.6875"/>
      <inkml:brushProperty name="scaleFactor" value="0.5"/>
    </inkml:brush>
  </inkml:definitions>
  <inkml:trace contextRef="#ctx0" brushRef="#br0">38 570 7569,'19'-76'0,"-2"0"80,-4 0 0,1 9 0,-5 6 0,1 8 516,5 9 1,2 6-1,0 6 1,-3 9-117,-1 8 0,-7 7 1,5 12-1,0 11-40,-1 16 0,-6 18 0,5 20 0,-3 18-278,-3-37 0,0 3 0,0 4 0,-1 2 0,-4 8 0,-1 1 0,0 1 1,-2 1-41,0 2 1,-1 1 0,1 6 0,-2 0 0,-2 2-1,-1 1 1,0-1 0,1 0-112,0-2 1,-1 0 0,-1-3-1,1 0 1,-1-3 0,1-1-1,-1-2 1,1-1-4,1-1 1,1-1-1,1-5 1,-1-2-1,-1-1 1,-1-2 0,1-4-1,1 0-300,-4 43 1,-3-7-1,8-19 1,3-7 38,2-4 1,2-13 0,0-8-297,0-11 1,2-8-1,5-6 1,5-11 166,5-12 0,8-11 0,3-19 0,1-5 308,5-5 1,10-14 0,5-3 0,1-5-60,1-3 1,-3 3 0,5-10 0,-5 6 47,-1 6 1,-3 5 0,-8 8 0,-2 0-27,-3 0 0,-8 2 0,3 3 0,-5 3 50,-2 3 1,-2-5 0,-3 7-1,-3 4 378,-3 6 1,-1 1 0,-7 5-216,0-1 111,0 6 0,-7 8 0,-1 23 0,-3 24 145,-3 21 0,-10 14 1,-1 15-1,2 9 6,12-42 1,1 1 0,-3 47-1,8-47 1,0 1 0,-4 48 5,6-48 0,2-1 0,10 39 0,9-3 0,12-12-159,6-11 0,10-10 0,3-7 0,1-4-581,1-6 0,-3-9 1,3 3-1,-5-5-1061,1-8 0,-7 0 1431,4-11 0,-4 1 0,-2-7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7T05:10:54.282"/>
    </inkml:context>
    <inkml:brush xml:id="br0">
      <inkml:brushProperty name="width" value="0.17143" units="cm"/>
      <inkml:brushProperty name="height" value="0.17143" units="cm"/>
      <inkml:brushProperty name="color" value="#AE198D"/>
      <inkml:brushProperty name="inkEffects" value="galaxy"/>
      <inkml:brushProperty name="anchorX" value="-103700.74219"/>
      <inkml:brushProperty name="anchorY" value="-67463.25"/>
      <inkml:brushProperty name="scaleFactor" value="0.5"/>
    </inkml:brush>
  </inkml:definitions>
  <inkml:trace contextRef="#ctx0" brushRef="#br0">57 519 7569,'-2'-19'141,"-2"0"1,-4 0 1052,-3 0 0,5 9-1150,-7 4 1,9 14 0,-2 11 0,4 13 284,2 10 1,2 6 0,6 11 0,11 2-147,11 3 0,5-1 1,5-6-1,5-3-322,5-3 1,13-13 0,7-13-1,6-6-150,6-6 0,-4-7 0,6-14 1,-1-13 21,-1-15 1,-6-10 0,-9-13-1,-4-5 27,-8-5 1,-2-7-1,-13-4 1,-9-2 98,-7 2 1,-1-3 0,-13 5 0,1 7 268,-5 3 1,3 14-1,-3 11 1,-2 10 354,-2 7 0,-2 18-286,0 14 1,0 15 0,-2 24-1,-2 9 32,-2 14 0,-7 3 1,5 18-1,-1 4-155,1 6 0,4-43 1,1 2-1,3 5 1,0 2-1,0 3 1,0 1 41,0 3 0,0 1 1,0 8-1,-2 1 1,1 2-1,-2 0 1,-1 1-1,0 1-67,-2 1 0,1 1 0,2 0 0,0-1 1,-3-2-1,-1-2 0,0 0 0,-1-1 81,1-3 1,-3 0 0,-2 0 0,-1 0 0,0-2 0,-1 0 0,-1-2-1,0-1-52,-1 2 0,-1-2 0,0-4 1,0-1-1,0-3 0,0-1 1,2-6-1,-1-2-144,-1-4 0,0-3 1,-19 30-1,0-13 1,2-12-217,3-10 1,-1-14-1,-8-8 1,-4-8-236,-7-9 1,3-20-1,-3-12 1,-1-9-46,-3-10 1,6-12 0,5-14 0,6-7 232,7-4 1,14 34-1,2-1 1,-4-46-1,8-2-58,7 0 0,8 4 1,9 3-1,12 3 148,9 3 0,12 4 0,7 10 239,8 7 0,13 12 0,12 7 0,7 8 0,-42 22 0,1 3 0,3 3 0,0-1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7T05:10:54.747"/>
    </inkml:context>
    <inkml:brush xml:id="br0">
      <inkml:brushProperty name="width" value="0.17143" units="cm"/>
      <inkml:brushProperty name="height" value="0.17143" units="cm"/>
      <inkml:brushProperty name="color" value="#AE198D"/>
      <inkml:brushProperty name="inkEffects" value="galaxy"/>
      <inkml:brushProperty name="anchorX" value="-128352.70313"/>
      <inkml:brushProperty name="anchorY" value="-79851.4375"/>
      <inkml:brushProperty name="scaleFactor" value="0.5"/>
    </inkml:brush>
  </inkml:definitions>
  <inkml:trace contextRef="#ctx0" brushRef="#br0">758 437 7569,'10'-38'167,"-4"0"0,-6 2 361,-6 5 1,-4 1 0,-7 7 0,2-4-552,2-3 0,3 5 1,-7-5-1,0 1 327,-4-1 0,-2 9 0,2 0 0,-5 9-153,-5 3 1,1 3-1,-1 6 1,-3 2-149,-2 4 1,-2 7 0,0 12 0,-2 9 11,-4 8 0,4 9 1,-4 14-1,4 11 34,2 10 0,8 9 1,17-45-1,1 1 1,2 2-1,1 0 28,2-1 0,1 1 1,2 1-1,2-1 0,8 44 1,9-8 4,8-9 0,15-8 0,13-18 0,4-5-292,1-11 1,3-15-1,3-12 1,3-5-26,2-8 0,-6-17 1,3-19-1,-5-13-366,-2-10 0,-3-4 0,-3-11 1,-7-2 307,-4-6 1,-25 34 0,-2-1 0,8-44-1,-9-2 217,-3 0 1,-3 4-1,-6 7 1,-2 10 14,-4 10 1,-5 16-1,-8 8 1,0 8-205,0 9 1,0 12 264,0 7 0,11 6 0,8 6 0,17 5 0,12 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07T05:10:55.192"/>
    </inkml:context>
    <inkml:brush xml:id="br0">
      <inkml:brushProperty name="width" value="0.17143" units="cm"/>
      <inkml:brushProperty name="height" value="0.17143" units="cm"/>
      <inkml:brushProperty name="color" value="#AE198D"/>
      <inkml:brushProperty name="inkEffects" value="galaxy"/>
      <inkml:brushProperty name="anchorX" value="-155109.95313"/>
      <inkml:brushProperty name="anchorY" value="-90305.03906"/>
      <inkml:brushProperty name="scaleFactor" value="0.5"/>
    </inkml:brush>
  </inkml:definitions>
  <inkml:trace contextRef="#ctx0" brushRef="#br0">38 291 7908,'17'-12'256,"-4"-1"1,-5 0 0,-8-5 0,0-1-823,0 0 1,0 10 1239,0 9 1,-2 11 0,-2 16 0,-5 11-268,-1 10 0,3 9 1,-3 9-358,2 10-37,1 16 1,1 5 0,3-45 0,0-1 0,-2 49 28,3-6 1,4 3-1,5-14 1,7-6-102,10-5 1,5-15-1,9-15 1,0-8 56,0-9 1,6-12 0,2-9-1,3-8-177,4-9 1,1-21-1,1-10 1,-2-11-175,-3-8 1,-7-6 0,1-14 0,-4-5 193,-21 42 1,0-1 0,0-4 0,0-1 0,0-2 0,0 0 0,0 0 0,0-1 36,0 1 0,0 0 1,-3-1-1,-1 1 0,0 4 1,0 1-1,12-42 23,-4 13 0,-8 19 1,-4 17 981,-3 8 1,-4 20 0,-10 20-403,-7 17 1,-4 13 0,-2 8 0,0 9-158,1 8 0,-1 11 0,2 14 0,9-37 0,1 1-216,0 4 1,1 2-1,4-2 1,0 1-1,-2 4 1,0 0-1,0-3 1,1 0-52,0-2 0,0-1 0,0-2 0,2 0 0,4 0 0,2 1 0,3-2 0,3-1-9,19 44 1,1-20 0,5-3-1,6-9-343,5-4 1,3-11 0,7-8 0,0-12-1712,0-12 1,0-5 2005,0-9 0,0-17 0,0-4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14-Jun-19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35024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14-Jun-19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06429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14-Jun-19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15931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14-Jun-19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92740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14-Jun-19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54982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14-Jun-19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0259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14-Jun-19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09313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14-Jun-19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01050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14-Jun-19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89488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14-Jun-19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739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14-Jun-19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158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14-Jun-19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017944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HMYSys-T3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6.xml"/><Relationship Id="rId18" Type="http://schemas.openxmlformats.org/officeDocument/2006/relationships/image" Target="../media/image18.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5.png"/><Relationship Id="rId17" Type="http://schemas.openxmlformats.org/officeDocument/2006/relationships/customXml" Target="../ink/ink8.xml"/><Relationship Id="rId2" Type="http://schemas.openxmlformats.org/officeDocument/2006/relationships/image" Target="../media/image10.JP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4.png"/><Relationship Id="rId19" Type="http://schemas.openxmlformats.org/officeDocument/2006/relationships/customXml" Target="../ink/ink9.xml"/><Relationship Id="rId4" Type="http://schemas.openxmlformats.org/officeDocument/2006/relationships/image" Target="../media/image11.png"/><Relationship Id="rId9" Type="http://schemas.openxmlformats.org/officeDocument/2006/relationships/customXml" Target="../ink/ink4.xml"/><Relationship Id="rId14" Type="http://schemas.openxmlformats.org/officeDocument/2006/relationships/image" Target="../media/image16.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1330774"/>
            <a:ext cx="8361229" cy="2098226"/>
          </a:xfrm>
        </p:spPr>
        <p:txBody>
          <a:bodyPr/>
          <a:lstStyle/>
          <a:p>
            <a:r>
              <a:rPr lang="en-US" dirty="0"/>
              <a:t>Rickets</a:t>
            </a:r>
          </a:p>
        </p:txBody>
      </p:sp>
      <p:sp>
        <p:nvSpPr>
          <p:cNvPr id="3" name="Subtitle 2"/>
          <p:cNvSpPr>
            <a:spLocks noGrp="1"/>
          </p:cNvSpPr>
          <p:nvPr>
            <p:ph type="subTitle" idx="1"/>
          </p:nvPr>
        </p:nvSpPr>
        <p:spPr>
          <a:xfrm>
            <a:off x="2679906" y="3956279"/>
            <a:ext cx="6831673" cy="1086237"/>
          </a:xfrm>
        </p:spPr>
        <p:txBody>
          <a:bodyPr/>
          <a:lstStyle/>
          <a:p>
            <a:r>
              <a:rPr lang="en-US" dirty="0"/>
              <a:t>By </a:t>
            </a:r>
            <a:r>
              <a:rPr lang="en-US" dirty="0" err="1"/>
              <a:t>Suriyod</a:t>
            </a:r>
            <a:r>
              <a:rPr lang="en-US" dirty="0"/>
              <a:t>#1 612, Wis#6 612, Pitchaya#4 612</a:t>
            </a:r>
          </a:p>
        </p:txBody>
      </p:sp>
    </p:spTree>
    <p:extLst>
      <p:ext uri="{BB962C8B-B14F-4D97-AF65-F5344CB8AC3E}">
        <p14:creationId xmlns:p14="http://schemas.microsoft.com/office/powerpoint/2010/main" val="100111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6D7D7F0C-622D-4D84-A68D-C1AF54B634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2" y="631373"/>
            <a:ext cx="4010296" cy="2031301"/>
          </a:xfrm>
        </p:spPr>
        <p:txBody>
          <a:bodyPr>
            <a:normAutofit/>
          </a:bodyPr>
          <a:lstStyle/>
          <a:p>
            <a:r>
              <a:rPr lang="en-US" dirty="0">
                <a:solidFill>
                  <a:srgbClr val="FF0000"/>
                </a:solidFill>
              </a:rPr>
              <a:t>What is Rickets</a:t>
            </a:r>
          </a:p>
        </p:txBody>
      </p:sp>
      <p:sp>
        <p:nvSpPr>
          <p:cNvPr id="3" name="Content Placeholder 2"/>
          <p:cNvSpPr>
            <a:spLocks noGrp="1"/>
          </p:cNvSpPr>
          <p:nvPr>
            <p:ph idx="1"/>
          </p:nvPr>
        </p:nvSpPr>
        <p:spPr>
          <a:xfrm>
            <a:off x="640081" y="2243668"/>
            <a:ext cx="4010296" cy="2686118"/>
          </a:xfrm>
        </p:spPr>
        <p:txBody>
          <a:bodyPr>
            <a:normAutofit/>
          </a:bodyPr>
          <a:lstStyle/>
          <a:p>
            <a:r>
              <a:rPr lang="en-US" sz="2100" dirty="0"/>
              <a:t>Is a condition that results in weak or soft bones in children which caused by lack of vitamin D, calcium, or phosphate. </a:t>
            </a:r>
          </a:p>
        </p:txBody>
      </p:sp>
      <p:sp>
        <p:nvSpPr>
          <p:cNvPr id="13" name="Rectangle 15">
            <a:extLst>
              <a:ext uri="{FF2B5EF4-FFF2-40B4-BE49-F238E27FC236}">
                <a16:creationId xmlns:a16="http://schemas.microsoft.com/office/drawing/2014/main" id="{02A2E7B6-CE50-4B96-A981-2A02507328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2"/>
          <a:stretch>
            <a:fillRect/>
          </a:stretch>
        </p:blipFill>
        <p:spPr>
          <a:xfrm>
            <a:off x="6476507" y="639705"/>
            <a:ext cx="4766425" cy="2713196"/>
          </a:xfrm>
          <a:prstGeom prst="rect">
            <a:avLst/>
          </a:prstGeom>
        </p:spPr>
      </p:pic>
      <p:pic>
        <p:nvPicPr>
          <p:cNvPr id="9" name="Picture 8">
            <a:extLst>
              <a:ext uri="{FF2B5EF4-FFF2-40B4-BE49-F238E27FC236}">
                <a16:creationId xmlns:a16="http://schemas.microsoft.com/office/drawing/2014/main" id="{4A784D72-8A7D-7B41-A298-A65F92C21AFC}"/>
              </a:ext>
            </a:extLst>
          </p:cNvPr>
          <p:cNvPicPr>
            <a:picLocks noChangeAspect="1"/>
          </p:cNvPicPr>
          <p:nvPr/>
        </p:nvPicPr>
        <p:blipFill>
          <a:blip r:embed="rId3"/>
          <a:stretch>
            <a:fillRect/>
          </a:stretch>
        </p:blipFill>
        <p:spPr>
          <a:xfrm>
            <a:off x="6447990" y="3513767"/>
            <a:ext cx="4823459" cy="2713196"/>
          </a:xfrm>
          <a:prstGeom prst="rect">
            <a:avLst/>
          </a:prstGeom>
        </p:spPr>
      </p:pic>
    </p:spTree>
    <p:extLst>
      <p:ext uri="{BB962C8B-B14F-4D97-AF65-F5344CB8AC3E}">
        <p14:creationId xmlns:p14="http://schemas.microsoft.com/office/powerpoint/2010/main" val="24506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0D7CCC-881D-E74F-9693-41BEA3831289}"/>
              </a:ext>
            </a:extLst>
          </p:cNvPr>
          <p:cNvPicPr>
            <a:picLocks noChangeAspect="1"/>
          </p:cNvPicPr>
          <p:nvPr/>
        </p:nvPicPr>
        <p:blipFill rotWithShape="1">
          <a:blip r:embed="rId2"/>
          <a:srcRect r="1" b="1721"/>
          <a:stretch/>
        </p:blipFill>
        <p:spPr>
          <a:xfrm>
            <a:off x="-1" y="10"/>
            <a:ext cx="12188652" cy="6857990"/>
          </a:xfrm>
          <a:prstGeom prst="rect">
            <a:avLst/>
          </a:prstGeom>
        </p:spPr>
      </p:pic>
      <p:sp>
        <p:nvSpPr>
          <p:cNvPr id="11" name="Rectangle 10">
            <a:extLst>
              <a:ext uri="{FF2B5EF4-FFF2-40B4-BE49-F238E27FC236}">
                <a16:creationId xmlns:a16="http://schemas.microsoft.com/office/drawing/2014/main" id="{2078F889-8780-48D5-8B9E-DF8B130637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685800"/>
            <a:ext cx="9601200" cy="1485900"/>
          </a:xfrm>
        </p:spPr>
        <p:txBody>
          <a:bodyPr>
            <a:normAutofit/>
          </a:bodyPr>
          <a:lstStyle/>
          <a:p>
            <a:r>
              <a:rPr lang="en-US">
                <a:solidFill>
                  <a:schemeClr val="bg2"/>
                </a:solidFill>
              </a:rPr>
              <a:t>Who is at risk for developing rickets?</a:t>
            </a:r>
          </a:p>
        </p:txBody>
      </p:sp>
      <p:sp>
        <p:nvSpPr>
          <p:cNvPr id="13" name="Rectangle 12">
            <a:extLst>
              <a:ext uri="{FF2B5EF4-FFF2-40B4-BE49-F238E27FC236}">
                <a16:creationId xmlns:a16="http://schemas.microsoft.com/office/drawing/2014/main" id="{3A4CABA2-22A0-44B2-BD92-28FF73FCEA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219200" y="1966861"/>
            <a:ext cx="9601200" cy="3581400"/>
          </a:xfrm>
        </p:spPr>
        <p:txBody>
          <a:bodyPr>
            <a:normAutofit fontScale="92500" lnSpcReduction="20000"/>
          </a:bodyPr>
          <a:lstStyle/>
          <a:p>
            <a:r>
              <a:rPr lang="en-US" sz="1700" dirty="0">
                <a:solidFill>
                  <a:schemeClr val="bg2"/>
                </a:solidFill>
              </a:rPr>
              <a:t>Age</a:t>
            </a:r>
          </a:p>
          <a:p>
            <a:pPr lvl="1"/>
            <a:r>
              <a:rPr lang="en-US" sz="1700" dirty="0">
                <a:solidFill>
                  <a:schemeClr val="bg2"/>
                </a:solidFill>
              </a:rPr>
              <a:t>Common in children who are between 6-36 months old</a:t>
            </a:r>
          </a:p>
          <a:p>
            <a:r>
              <a:rPr lang="en-US" sz="1700" dirty="0">
                <a:solidFill>
                  <a:schemeClr val="bg2"/>
                </a:solidFill>
              </a:rPr>
              <a:t>Diet</a:t>
            </a:r>
          </a:p>
          <a:p>
            <a:pPr lvl="1"/>
            <a:r>
              <a:rPr lang="en-US" sz="1700" dirty="0">
                <a:solidFill>
                  <a:schemeClr val="bg2"/>
                </a:solidFill>
              </a:rPr>
              <a:t>Eat a vegetarian diet that doesn’t include fish, eggs, or milk</a:t>
            </a:r>
          </a:p>
          <a:p>
            <a:pPr lvl="1"/>
            <a:r>
              <a:rPr lang="en-US" sz="1700" dirty="0">
                <a:solidFill>
                  <a:schemeClr val="bg2"/>
                </a:solidFill>
              </a:rPr>
              <a:t>Infants who are only fed breast milk can become deficient in vitamin D as well. </a:t>
            </a:r>
          </a:p>
          <a:p>
            <a:pPr lvl="1"/>
            <a:endParaRPr lang="en-US" sz="1700" dirty="0">
              <a:solidFill>
                <a:schemeClr val="bg2"/>
              </a:solidFill>
            </a:endParaRPr>
          </a:p>
          <a:p>
            <a:r>
              <a:rPr lang="en-US" sz="1700" dirty="0">
                <a:solidFill>
                  <a:schemeClr val="bg2"/>
                </a:solidFill>
              </a:rPr>
              <a:t>Skin color</a:t>
            </a:r>
          </a:p>
          <a:p>
            <a:pPr lvl="1"/>
            <a:r>
              <a:rPr lang="en-US" sz="1700" dirty="0">
                <a:solidFill>
                  <a:schemeClr val="bg2"/>
                </a:solidFill>
              </a:rPr>
              <a:t>Children of African, Middle Eastern, Asia are high risk for rickets because they have dark skin</a:t>
            </a:r>
          </a:p>
          <a:p>
            <a:r>
              <a:rPr lang="en-US" sz="1700" dirty="0">
                <a:solidFill>
                  <a:schemeClr val="bg2"/>
                </a:solidFill>
              </a:rPr>
              <a:t>Geographic location</a:t>
            </a:r>
          </a:p>
          <a:p>
            <a:pPr lvl="1"/>
            <a:r>
              <a:rPr lang="en-US" sz="1700" dirty="0">
                <a:solidFill>
                  <a:schemeClr val="bg2"/>
                </a:solidFill>
              </a:rPr>
              <a:t>Live in the area with little sunlight (vitamin D absorption)</a:t>
            </a:r>
          </a:p>
          <a:p>
            <a:r>
              <a:rPr lang="en-US" sz="1700" dirty="0">
                <a:solidFill>
                  <a:schemeClr val="bg2"/>
                </a:solidFill>
              </a:rPr>
              <a:t>Genes </a:t>
            </a:r>
          </a:p>
          <a:p>
            <a:pPr lvl="1"/>
            <a:r>
              <a:rPr lang="en-US" sz="1700" dirty="0">
                <a:solidFill>
                  <a:schemeClr val="bg2"/>
                </a:solidFill>
              </a:rPr>
              <a:t>Disorder can passed down through the genes(hereditary rickets)</a:t>
            </a:r>
          </a:p>
        </p:txBody>
      </p:sp>
    </p:spTree>
    <p:extLst>
      <p:ext uri="{BB962C8B-B14F-4D97-AF65-F5344CB8AC3E}">
        <p14:creationId xmlns:p14="http://schemas.microsoft.com/office/powerpoint/2010/main" val="105598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3562" y="685800"/>
            <a:ext cx="10493524" cy="1485900"/>
          </a:xfrm>
        </p:spPr>
        <p:txBody>
          <a:bodyPr>
            <a:normAutofit/>
          </a:bodyPr>
          <a:lstStyle/>
          <a:p>
            <a:r>
              <a:rPr lang="en-US" dirty="0"/>
              <a:t>Vitamin D</a:t>
            </a:r>
          </a:p>
        </p:txBody>
      </p:sp>
      <p:sp>
        <p:nvSpPr>
          <p:cNvPr id="17" name="Rectangle 10">
            <a:extLst>
              <a:ext uri="{FF2B5EF4-FFF2-40B4-BE49-F238E27FC236}">
                <a16:creationId xmlns:a16="http://schemas.microsoft.com/office/drawing/2014/main" id="{B9F89C22-0475-4427-B7C8-0269AD40E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023562" y="2286000"/>
            <a:ext cx="5072437" cy="3581400"/>
          </a:xfrm>
        </p:spPr>
        <p:txBody>
          <a:bodyPr>
            <a:normAutofit/>
          </a:bodyPr>
          <a:lstStyle/>
          <a:p>
            <a:r>
              <a:rPr lang="en-US" sz="1500"/>
              <a:t>Helps the body control calcium and phosphate levels. If these minerals in our body become too low, the body may produce hormones that cause calcium and phosphate to released from the bone.</a:t>
            </a:r>
          </a:p>
          <a:p>
            <a:r>
              <a:rPr lang="en-US" sz="1500"/>
              <a:t>Absorbed from food or produced by skin when exposed to sunlight .</a:t>
            </a:r>
          </a:p>
          <a:p>
            <a:r>
              <a:rPr lang="en-US" sz="1500"/>
              <a:t>Lack of Vitamin D production when:</a:t>
            </a:r>
          </a:p>
          <a:p>
            <a:pPr lvl="1"/>
            <a:r>
              <a:rPr lang="en-US" sz="1500"/>
              <a:t>- Live in climate with little exposure to sunlight</a:t>
            </a:r>
          </a:p>
          <a:p>
            <a:pPr lvl="1"/>
            <a:r>
              <a:rPr lang="en-US" sz="1500"/>
              <a:t>- Must stay indoors</a:t>
            </a:r>
          </a:p>
          <a:p>
            <a:pPr lvl="1"/>
            <a:r>
              <a:rPr lang="en-US" sz="1500"/>
              <a:t>- Work indoors during the daylight hours</a:t>
            </a:r>
          </a:p>
        </p:txBody>
      </p:sp>
      <p:pic>
        <p:nvPicPr>
          <p:cNvPr id="6" name="Picture 5">
            <a:extLst>
              <a:ext uri="{FF2B5EF4-FFF2-40B4-BE49-F238E27FC236}">
                <a16:creationId xmlns:a16="http://schemas.microsoft.com/office/drawing/2014/main" id="{36183F63-E6BB-5943-98F7-81D0621945B9}"/>
              </a:ext>
            </a:extLst>
          </p:cNvPr>
          <p:cNvPicPr>
            <a:picLocks noChangeAspect="1"/>
          </p:cNvPicPr>
          <p:nvPr/>
        </p:nvPicPr>
        <p:blipFill>
          <a:blip r:embed="rId2"/>
          <a:stretch>
            <a:fillRect/>
          </a:stretch>
        </p:blipFill>
        <p:spPr>
          <a:xfrm>
            <a:off x="6411640" y="1674003"/>
            <a:ext cx="5619219" cy="3863212"/>
          </a:xfrm>
          <a:prstGeom prst="rect">
            <a:avLst/>
          </a:prstGeom>
        </p:spPr>
      </p:pic>
    </p:spTree>
    <p:extLst>
      <p:ext uri="{BB962C8B-B14F-4D97-AF65-F5344CB8AC3E}">
        <p14:creationId xmlns:p14="http://schemas.microsoft.com/office/powerpoint/2010/main" val="16386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E2B8A2D-F46F-4DA5-8AFF-BC57461C28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743" y="685800"/>
            <a:ext cx="5793475" cy="1485900"/>
          </a:xfrm>
        </p:spPr>
        <p:txBody>
          <a:bodyPr>
            <a:normAutofit/>
          </a:bodyPr>
          <a:lstStyle/>
          <a:p>
            <a:r>
              <a:rPr lang="en-US" dirty="0"/>
              <a:t>Symptoms</a:t>
            </a:r>
          </a:p>
        </p:txBody>
      </p:sp>
      <p:sp>
        <p:nvSpPr>
          <p:cNvPr id="3" name="Content Placeholder 2"/>
          <p:cNvSpPr>
            <a:spLocks noGrp="1"/>
          </p:cNvSpPr>
          <p:nvPr>
            <p:ph idx="1"/>
          </p:nvPr>
        </p:nvSpPr>
        <p:spPr>
          <a:xfrm>
            <a:off x="784743" y="2286000"/>
            <a:ext cx="5793475" cy="3581400"/>
          </a:xfrm>
        </p:spPr>
        <p:txBody>
          <a:bodyPr>
            <a:normAutofit/>
          </a:bodyPr>
          <a:lstStyle/>
          <a:p>
            <a:r>
              <a:rPr lang="en-US" dirty="0"/>
              <a:t>Include </a:t>
            </a:r>
            <a:r>
              <a:rPr lang="mr-IN" dirty="0"/>
              <a:t>–</a:t>
            </a:r>
            <a:endParaRPr lang="en-US" dirty="0"/>
          </a:p>
          <a:p>
            <a:pPr lvl="1"/>
            <a:r>
              <a:rPr lang="en-US" dirty="0"/>
              <a:t>pain or tenderness in bone </a:t>
            </a:r>
          </a:p>
          <a:p>
            <a:pPr lvl="1"/>
            <a:r>
              <a:rPr lang="en-US" dirty="0"/>
              <a:t>Stunted growth</a:t>
            </a:r>
          </a:p>
          <a:p>
            <a:pPr lvl="1"/>
            <a:r>
              <a:rPr lang="en-US" dirty="0"/>
              <a:t>Muscle cramps</a:t>
            </a:r>
          </a:p>
          <a:p>
            <a:pPr lvl="1"/>
            <a:r>
              <a:rPr lang="en-US" dirty="0"/>
              <a:t>Passing a lot of urine</a:t>
            </a:r>
          </a:p>
          <a:p>
            <a:pPr lvl="1"/>
            <a:r>
              <a:rPr lang="en-US" dirty="0"/>
              <a:t>Feeling thirsty</a:t>
            </a:r>
          </a:p>
          <a:p>
            <a:pPr lvl="1"/>
            <a:r>
              <a:rPr lang="en-US" dirty="0"/>
              <a:t>Dizziness and headaches</a:t>
            </a:r>
          </a:p>
          <a:p>
            <a:endParaRPr lang="en-US" dirty="0"/>
          </a:p>
          <a:p>
            <a:endParaRPr lang="en-US" dirty="0"/>
          </a:p>
        </p:txBody>
      </p:sp>
      <p:sp>
        <p:nvSpPr>
          <p:cNvPr id="14" name="Rectangle 13">
            <a:extLst>
              <a:ext uri="{FF2B5EF4-FFF2-40B4-BE49-F238E27FC236}">
                <a16:creationId xmlns:a16="http://schemas.microsoft.com/office/drawing/2014/main" id="{292BAD85-00E4-4D0A-993C-8372E78E1A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2"/>
          <a:stretch>
            <a:fillRect/>
          </a:stretch>
        </p:blipFill>
        <p:spPr>
          <a:xfrm>
            <a:off x="8736889" y="205374"/>
            <a:ext cx="2232360" cy="3223626"/>
          </a:xfrm>
          <a:prstGeom prst="rect">
            <a:avLst/>
          </a:prstGeom>
          <a:ln>
            <a:noFill/>
          </a:ln>
          <a:effectLst/>
        </p:spPr>
      </p:pic>
      <p:pic>
        <p:nvPicPr>
          <p:cNvPr id="7" name="Picture 6">
            <a:extLst>
              <a:ext uri="{FF2B5EF4-FFF2-40B4-BE49-F238E27FC236}">
                <a16:creationId xmlns:a16="http://schemas.microsoft.com/office/drawing/2014/main" id="{341BCD75-2F46-C846-9E9D-6C984A8F709B}"/>
              </a:ext>
            </a:extLst>
          </p:cNvPr>
          <p:cNvPicPr>
            <a:picLocks noChangeAspect="1"/>
          </p:cNvPicPr>
          <p:nvPr/>
        </p:nvPicPr>
        <p:blipFill>
          <a:blip r:embed="rId3"/>
          <a:stretch>
            <a:fillRect/>
          </a:stretch>
        </p:blipFill>
        <p:spPr>
          <a:xfrm>
            <a:off x="7974937" y="3687281"/>
            <a:ext cx="3870867" cy="2767669"/>
          </a:xfrm>
          <a:prstGeom prst="rect">
            <a:avLst/>
          </a:prstGeom>
          <a:ln>
            <a:noFill/>
          </a:ln>
          <a:effectLst/>
        </p:spPr>
      </p:pic>
    </p:spTree>
    <p:extLst>
      <p:ext uri="{BB962C8B-B14F-4D97-AF65-F5344CB8AC3E}">
        <p14:creationId xmlns:p14="http://schemas.microsoft.com/office/powerpoint/2010/main" val="121774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3562" y="685800"/>
            <a:ext cx="10493524" cy="1485900"/>
          </a:xfrm>
        </p:spPr>
        <p:txBody>
          <a:bodyPr>
            <a:normAutofit/>
          </a:bodyPr>
          <a:lstStyle/>
          <a:p>
            <a:r>
              <a:rPr lang="en-US" dirty="0"/>
              <a:t>Treatment</a:t>
            </a:r>
          </a:p>
        </p:txBody>
      </p:sp>
      <p:sp>
        <p:nvSpPr>
          <p:cNvPr id="14" name="Rectangle 13">
            <a:extLst>
              <a:ext uri="{FF2B5EF4-FFF2-40B4-BE49-F238E27FC236}">
                <a16:creationId xmlns:a16="http://schemas.microsoft.com/office/drawing/2014/main" id="{B9F89C22-0475-4427-B7C8-0269AD40E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023562" y="2286000"/>
            <a:ext cx="5072437" cy="3581400"/>
          </a:xfrm>
        </p:spPr>
        <p:txBody>
          <a:bodyPr>
            <a:normAutofit/>
          </a:bodyPr>
          <a:lstStyle/>
          <a:p>
            <a:r>
              <a:rPr lang="en-US" sz="1500"/>
              <a:t>Focuses on replacing missing vitamin or mineral in our body</a:t>
            </a:r>
          </a:p>
          <a:p>
            <a:pPr lvl="1"/>
            <a:r>
              <a:rPr lang="en-US" sz="1500"/>
              <a:t>Taking daily calcium and vitamin D supplements</a:t>
            </a:r>
          </a:p>
          <a:p>
            <a:pPr lvl="1"/>
            <a:r>
              <a:rPr lang="en-US" sz="1500"/>
              <a:t>Having Vitamin D injection each year( only for the children that  can’t take supplement) </a:t>
            </a:r>
          </a:p>
          <a:p>
            <a:r>
              <a:rPr lang="en-US" sz="1500"/>
              <a:t>Expectation after treatment</a:t>
            </a:r>
          </a:p>
          <a:p>
            <a:pPr lvl="1"/>
            <a:r>
              <a:rPr lang="en-US" sz="1500"/>
              <a:t>After increase vitamin D, calcium, and phosphate levels will help correct the disorder</a:t>
            </a:r>
          </a:p>
          <a:p>
            <a:pPr lvl="1"/>
            <a:r>
              <a:rPr lang="en-US" sz="1500"/>
              <a:t>Most of children will see improvement in about 1 week. </a:t>
            </a:r>
          </a:p>
          <a:p>
            <a:pPr lvl="1"/>
            <a:r>
              <a:rPr lang="en-US" sz="1500"/>
              <a:t>The weakness of the skeleton can become permanent if the disorder isn’t treated during a child’s growth period.</a:t>
            </a:r>
          </a:p>
          <a:p>
            <a:pPr lvl="1"/>
            <a:endParaRPr lang="en-US" sz="1500"/>
          </a:p>
        </p:txBody>
      </p:sp>
      <p:pic>
        <p:nvPicPr>
          <p:cNvPr id="9" name="Picture 8">
            <a:extLst>
              <a:ext uri="{FF2B5EF4-FFF2-40B4-BE49-F238E27FC236}">
                <a16:creationId xmlns:a16="http://schemas.microsoft.com/office/drawing/2014/main" id="{066C196E-5B3E-1842-B855-00795EE2C305}"/>
              </a:ext>
            </a:extLst>
          </p:cNvPr>
          <p:cNvPicPr>
            <a:picLocks noChangeAspect="1"/>
          </p:cNvPicPr>
          <p:nvPr/>
        </p:nvPicPr>
        <p:blipFill>
          <a:blip r:embed="rId2"/>
          <a:stretch>
            <a:fillRect/>
          </a:stretch>
        </p:blipFill>
        <p:spPr>
          <a:xfrm>
            <a:off x="6873066" y="1223380"/>
            <a:ext cx="4644020" cy="4644020"/>
          </a:xfrm>
          <a:prstGeom prst="rect">
            <a:avLst/>
          </a:prstGeom>
        </p:spPr>
      </p:pic>
    </p:spTree>
    <p:extLst>
      <p:ext uri="{BB962C8B-B14F-4D97-AF65-F5344CB8AC3E}">
        <p14:creationId xmlns:p14="http://schemas.microsoft.com/office/powerpoint/2010/main" val="87505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E2B8A2D-F46F-4DA5-8AFF-BC57461C28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743" y="685800"/>
            <a:ext cx="5793475" cy="1485900"/>
          </a:xfrm>
        </p:spPr>
        <p:txBody>
          <a:bodyPr>
            <a:normAutofit/>
          </a:bodyPr>
          <a:lstStyle/>
          <a:p>
            <a:r>
              <a:rPr lang="en-US" dirty="0"/>
              <a:t>Prevention</a:t>
            </a:r>
          </a:p>
        </p:txBody>
      </p:sp>
      <p:sp>
        <p:nvSpPr>
          <p:cNvPr id="3" name="Content Placeholder 2"/>
          <p:cNvSpPr>
            <a:spLocks noGrp="1"/>
          </p:cNvSpPr>
          <p:nvPr>
            <p:ph idx="1"/>
          </p:nvPr>
        </p:nvSpPr>
        <p:spPr>
          <a:xfrm>
            <a:off x="784743" y="2286000"/>
            <a:ext cx="5793475" cy="3581400"/>
          </a:xfrm>
        </p:spPr>
        <p:txBody>
          <a:bodyPr>
            <a:normAutofit/>
          </a:bodyPr>
          <a:lstStyle/>
          <a:p>
            <a:r>
              <a:rPr lang="en-US" dirty="0"/>
              <a:t>Increase Vitamin D and calcium level by</a:t>
            </a:r>
          </a:p>
          <a:p>
            <a:pPr lvl="1"/>
            <a:r>
              <a:rPr lang="en-US" dirty="0"/>
              <a:t>Eating more food with calcium &amp; vitamin D</a:t>
            </a:r>
          </a:p>
          <a:p>
            <a:pPr lvl="1"/>
            <a:r>
              <a:rPr lang="en-US" dirty="0"/>
              <a:t>Get more sunlight</a:t>
            </a:r>
          </a:p>
          <a:p>
            <a:pPr lvl="1"/>
            <a:r>
              <a:rPr lang="en-US" dirty="0"/>
              <a:t>Take Vitamin D supplement</a:t>
            </a:r>
          </a:p>
          <a:p>
            <a:pPr lvl="1"/>
            <a:r>
              <a:rPr lang="en-US" dirty="0"/>
              <a:t>Reduce intake of caffeine, soft drinks and alcohol (inhibit calcium absorption).</a:t>
            </a:r>
          </a:p>
          <a:p>
            <a:pPr lvl="1"/>
            <a:endParaRPr lang="en-US" dirty="0"/>
          </a:p>
        </p:txBody>
      </p:sp>
      <p:sp>
        <p:nvSpPr>
          <p:cNvPr id="16" name="Rectangle 15">
            <a:extLst>
              <a:ext uri="{FF2B5EF4-FFF2-40B4-BE49-F238E27FC236}">
                <a16:creationId xmlns:a16="http://schemas.microsoft.com/office/drawing/2014/main" id="{292BAD85-00E4-4D0A-993C-8372E78E1A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EA10F190-06BA-5E48-A66D-6AF5051D0FE6}"/>
              </a:ext>
            </a:extLst>
          </p:cNvPr>
          <p:cNvPicPr>
            <a:picLocks noChangeAspect="1"/>
          </p:cNvPicPr>
          <p:nvPr/>
        </p:nvPicPr>
        <p:blipFill>
          <a:blip r:embed="rId2"/>
          <a:stretch>
            <a:fillRect/>
          </a:stretch>
        </p:blipFill>
        <p:spPr>
          <a:xfrm>
            <a:off x="8096406" y="643467"/>
            <a:ext cx="3611447" cy="2705100"/>
          </a:xfrm>
          <a:prstGeom prst="rect">
            <a:avLst/>
          </a:prstGeom>
          <a:ln>
            <a:noFill/>
          </a:ln>
          <a:effectLst/>
        </p:spPr>
      </p:pic>
      <p:pic>
        <p:nvPicPr>
          <p:cNvPr id="9" name="Picture 8">
            <a:extLst>
              <a:ext uri="{FF2B5EF4-FFF2-40B4-BE49-F238E27FC236}">
                <a16:creationId xmlns:a16="http://schemas.microsoft.com/office/drawing/2014/main" id="{D6A1156C-ECA4-6A47-8C89-B30A161C6787}"/>
              </a:ext>
            </a:extLst>
          </p:cNvPr>
          <p:cNvPicPr>
            <a:picLocks noChangeAspect="1"/>
          </p:cNvPicPr>
          <p:nvPr/>
        </p:nvPicPr>
        <p:blipFill>
          <a:blip r:embed="rId3"/>
          <a:stretch>
            <a:fillRect/>
          </a:stretch>
        </p:blipFill>
        <p:spPr>
          <a:xfrm>
            <a:off x="8037090" y="3620885"/>
            <a:ext cx="3730079" cy="2482198"/>
          </a:xfrm>
          <a:prstGeom prst="rect">
            <a:avLst/>
          </a:prstGeom>
          <a:ln>
            <a:noFill/>
          </a:ln>
          <a:effectLst/>
        </p:spPr>
      </p:pic>
    </p:spTree>
    <p:extLst>
      <p:ext uri="{BB962C8B-B14F-4D97-AF65-F5344CB8AC3E}">
        <p14:creationId xmlns:p14="http://schemas.microsoft.com/office/powerpoint/2010/main" val="13640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a:t>
            </a:r>
          </a:p>
        </p:txBody>
      </p:sp>
      <p:sp>
        <p:nvSpPr>
          <p:cNvPr id="6" name="TextBox 5">
            <a:extLst>
              <a:ext uri="{FF2B5EF4-FFF2-40B4-BE49-F238E27FC236}">
                <a16:creationId xmlns:a16="http://schemas.microsoft.com/office/drawing/2014/main" id="{6A569C38-5327-AE48-8F1F-073016E11B63}"/>
              </a:ext>
            </a:extLst>
          </p:cNvPr>
          <p:cNvSpPr txBox="1"/>
          <p:nvPr/>
        </p:nvSpPr>
        <p:spPr>
          <a:xfrm>
            <a:off x="4701048" y="2782669"/>
            <a:ext cx="4858091" cy="646331"/>
          </a:xfrm>
          <a:prstGeom prst="rect">
            <a:avLst/>
          </a:prstGeom>
          <a:noFill/>
        </p:spPr>
        <p:txBody>
          <a:bodyPr wrap="square">
            <a:spAutoFit/>
          </a:bodyPr>
          <a:lstStyle/>
          <a:p>
            <a:r>
              <a:rPr lang="en-US" dirty="0">
                <a:hlinkClick r:id="rId2"/>
              </a:rPr>
              <a:t>https://</a:t>
            </a:r>
            <a:r>
              <a:rPr lang="en-US" dirty="0" err="1">
                <a:hlinkClick r:id="rId2"/>
              </a:rPr>
              <a:t>youtu.be</a:t>
            </a:r>
            <a:r>
              <a:rPr lang="en-US" dirty="0">
                <a:hlinkClick r:id="rId2"/>
              </a:rPr>
              <a:t>/HMYSys-T3Rs</a:t>
            </a:r>
            <a:endParaRPr lang="en-US" dirty="0"/>
          </a:p>
          <a:p>
            <a:endParaRPr lang="en-US" dirty="0"/>
          </a:p>
        </p:txBody>
      </p:sp>
    </p:spTree>
    <p:extLst>
      <p:ext uri="{BB962C8B-B14F-4D97-AF65-F5344CB8AC3E}">
        <p14:creationId xmlns:p14="http://schemas.microsoft.com/office/powerpoint/2010/main" val="804671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011" y="2566904"/>
            <a:ext cx="10515600" cy="1325563"/>
          </a:xfrm>
        </p:spPr>
        <p:txBody>
          <a:bodyPr>
            <a:normAutofit/>
          </a:bodyPr>
          <a:lstStyle/>
          <a:p>
            <a:pPr algn="ctr"/>
            <a:r>
              <a:rPr lang="en-US" sz="8800" b="1" dirty="0"/>
              <a:t>Thank you</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618" y="31374"/>
            <a:ext cx="9102169" cy="6826626"/>
          </a:xfrm>
        </p:spPr>
      </p:pic>
      <mc:AlternateContent xmlns:mc="http://schemas.openxmlformats.org/markup-compatibility/2006">
        <mc:Choice xmlns:p14="http://schemas.microsoft.com/office/powerpoint/2010/main" xmlns:aink="http://schemas.microsoft.com/office/drawing/2016/ink" xmlns="" Requires="p14 aink">
          <p:contentPart p14:bwMode="auto" r:id="rId3">
            <p14:nvContentPartPr>
              <p14:cNvPr id="3" name="Ink 2">
                <a:extLst>
                  <a:ext uri="{FF2B5EF4-FFF2-40B4-BE49-F238E27FC236}">
                    <a16:creationId xmlns:a16="http://schemas.microsoft.com/office/drawing/2014/main" id="{A55C4D39-D9B6-1A48-8C88-6AC2C3A041AF}"/>
                  </a:ext>
                </a:extLst>
              </p14:cNvPr>
              <p14:cNvContentPartPr/>
              <p14:nvPr/>
            </p14:nvContentPartPr>
            <p14:xfrm>
              <a:off x="3562730" y="1687520"/>
              <a:ext cx="75600" cy="1113480"/>
            </p14:xfrm>
          </p:contentPart>
        </mc:Choice>
        <mc:Fallback>
          <p:pic>
            <p:nvPicPr>
              <p:cNvPr id="3" name="Ink 2">
                <a:extLst>
                  <a:ext uri="{FF2B5EF4-FFF2-40B4-BE49-F238E27FC236}">
                    <a16:creationId xmlns:a16="http://schemas.microsoft.com/office/drawing/2014/main" id="{A55C4D39-D9B6-1A48-8C88-6AC2C3A041AF}"/>
                  </a:ext>
                </a:extLst>
              </p:cNvPr>
              <p:cNvPicPr/>
              <p:nvPr/>
            </p:nvPicPr>
            <p:blipFill>
              <a:blip r:embed="rId4"/>
              <a:stretch>
                <a:fillRect/>
              </a:stretch>
            </p:blipFill>
            <p:spPr>
              <a:xfrm>
                <a:off x="3532130" y="1656920"/>
                <a:ext cx="136800" cy="1174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
            <p14:nvContentPartPr>
              <p14:cNvPr id="5" name="Ink 4">
                <a:extLst>
                  <a:ext uri="{FF2B5EF4-FFF2-40B4-BE49-F238E27FC236}">
                    <a16:creationId xmlns:a16="http://schemas.microsoft.com/office/drawing/2014/main" id="{2FF59271-EC0C-EE49-9DBF-86411665AB7C}"/>
                  </a:ext>
                </a:extLst>
              </p14:cNvPr>
              <p14:cNvContentPartPr/>
              <p14:nvPr/>
            </p14:nvContentPartPr>
            <p14:xfrm>
              <a:off x="3149810" y="1462520"/>
              <a:ext cx="1143720" cy="362160"/>
            </p14:xfrm>
          </p:contentPart>
        </mc:Choice>
        <mc:Fallback>
          <p:pic>
            <p:nvPicPr>
              <p:cNvPr id="5" name="Ink 4">
                <a:extLst>
                  <a:ext uri="{FF2B5EF4-FFF2-40B4-BE49-F238E27FC236}">
                    <a16:creationId xmlns:a16="http://schemas.microsoft.com/office/drawing/2014/main" id="{2FF59271-EC0C-EE49-9DBF-86411665AB7C}"/>
                  </a:ext>
                </a:extLst>
              </p:cNvPr>
              <p:cNvPicPr/>
              <p:nvPr/>
            </p:nvPicPr>
            <p:blipFill>
              <a:blip r:embed="rId6"/>
              <a:stretch>
                <a:fillRect/>
              </a:stretch>
            </p:blipFill>
            <p:spPr>
              <a:xfrm>
                <a:off x="3119210" y="1431560"/>
                <a:ext cx="1204920" cy="423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7">
            <p14:nvContentPartPr>
              <p14:cNvPr id="6" name="Ink 5">
                <a:extLst>
                  <a:ext uri="{FF2B5EF4-FFF2-40B4-BE49-F238E27FC236}">
                    <a16:creationId xmlns:a16="http://schemas.microsoft.com/office/drawing/2014/main" id="{F4DDAB39-716D-2049-8C65-2E83A670D5CA}"/>
                  </a:ext>
                </a:extLst>
              </p14:cNvPr>
              <p14:cNvContentPartPr/>
              <p14:nvPr/>
            </p14:nvContentPartPr>
            <p14:xfrm>
              <a:off x="4252130" y="1325720"/>
              <a:ext cx="1092960" cy="1256040"/>
            </p14:xfrm>
          </p:contentPart>
        </mc:Choice>
        <mc:Fallback>
          <p:pic>
            <p:nvPicPr>
              <p:cNvPr id="6" name="Ink 5">
                <a:extLst>
                  <a:ext uri="{FF2B5EF4-FFF2-40B4-BE49-F238E27FC236}">
                    <a16:creationId xmlns:a16="http://schemas.microsoft.com/office/drawing/2014/main" id="{F4DDAB39-716D-2049-8C65-2E83A670D5CA}"/>
                  </a:ext>
                </a:extLst>
              </p:cNvPr>
              <p:cNvPicPr/>
              <p:nvPr/>
            </p:nvPicPr>
            <p:blipFill>
              <a:blip r:embed="rId8"/>
              <a:stretch>
                <a:fillRect/>
              </a:stretch>
            </p:blipFill>
            <p:spPr>
              <a:xfrm>
                <a:off x="4221530" y="1295120"/>
                <a:ext cx="1154160" cy="1317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9">
            <p14:nvContentPartPr>
              <p14:cNvPr id="7" name="Ink 6">
                <a:extLst>
                  <a:ext uri="{FF2B5EF4-FFF2-40B4-BE49-F238E27FC236}">
                    <a16:creationId xmlns:a16="http://schemas.microsoft.com/office/drawing/2014/main" id="{51ABCC1C-472E-9349-90B8-0CEFEDEF61F7}"/>
                  </a:ext>
                </a:extLst>
              </p14:cNvPr>
              <p14:cNvContentPartPr/>
              <p14:nvPr/>
            </p14:nvContentPartPr>
            <p14:xfrm>
              <a:off x="5469290" y="1947080"/>
              <a:ext cx="497160" cy="449640"/>
            </p14:xfrm>
          </p:contentPart>
        </mc:Choice>
        <mc:Fallback>
          <p:pic>
            <p:nvPicPr>
              <p:cNvPr id="7" name="Ink 6">
                <a:extLst>
                  <a:ext uri="{FF2B5EF4-FFF2-40B4-BE49-F238E27FC236}">
                    <a16:creationId xmlns:a16="http://schemas.microsoft.com/office/drawing/2014/main" id="{51ABCC1C-472E-9349-90B8-0CEFEDEF61F7}"/>
                  </a:ext>
                </a:extLst>
              </p:cNvPr>
              <p:cNvPicPr/>
              <p:nvPr/>
            </p:nvPicPr>
            <p:blipFill>
              <a:blip r:embed="rId10"/>
              <a:stretch>
                <a:fillRect/>
              </a:stretch>
            </p:blipFill>
            <p:spPr>
              <a:xfrm>
                <a:off x="5438330" y="1916480"/>
                <a:ext cx="558720" cy="510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1">
            <p14:nvContentPartPr>
              <p14:cNvPr id="8" name="Ink 7">
                <a:extLst>
                  <a:ext uri="{FF2B5EF4-FFF2-40B4-BE49-F238E27FC236}">
                    <a16:creationId xmlns:a16="http://schemas.microsoft.com/office/drawing/2014/main" id="{BE88F0FE-27E6-384F-93CF-2DEC20ECED6F}"/>
                  </a:ext>
                </a:extLst>
              </p14:cNvPr>
              <p14:cNvContentPartPr/>
              <p14:nvPr/>
            </p14:nvContentPartPr>
            <p14:xfrm>
              <a:off x="6068330" y="1957880"/>
              <a:ext cx="355320" cy="460800"/>
            </p14:xfrm>
          </p:contentPart>
        </mc:Choice>
        <mc:Fallback>
          <p:pic>
            <p:nvPicPr>
              <p:cNvPr id="8" name="Ink 7">
                <a:extLst>
                  <a:ext uri="{FF2B5EF4-FFF2-40B4-BE49-F238E27FC236}">
                    <a16:creationId xmlns:a16="http://schemas.microsoft.com/office/drawing/2014/main" id="{BE88F0FE-27E6-384F-93CF-2DEC20ECED6F}"/>
                  </a:ext>
                </a:extLst>
              </p:cNvPr>
              <p:cNvPicPr/>
              <p:nvPr/>
            </p:nvPicPr>
            <p:blipFill>
              <a:blip r:embed="rId12"/>
              <a:stretch>
                <a:fillRect/>
              </a:stretch>
            </p:blipFill>
            <p:spPr>
              <a:xfrm>
                <a:off x="6037730" y="1926920"/>
                <a:ext cx="416880" cy="522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3">
            <p14:nvContentPartPr>
              <p14:cNvPr id="9" name="Ink 8">
                <a:extLst>
                  <a:ext uri="{FF2B5EF4-FFF2-40B4-BE49-F238E27FC236}">
                    <a16:creationId xmlns:a16="http://schemas.microsoft.com/office/drawing/2014/main" id="{D533F60F-7339-784C-AD6D-132234035267}"/>
                  </a:ext>
                </a:extLst>
              </p14:cNvPr>
              <p14:cNvContentPartPr/>
              <p14:nvPr/>
            </p14:nvContentPartPr>
            <p14:xfrm>
              <a:off x="6649010" y="1325720"/>
              <a:ext cx="471600" cy="1069920"/>
            </p14:xfrm>
          </p:contentPart>
        </mc:Choice>
        <mc:Fallback>
          <p:pic>
            <p:nvPicPr>
              <p:cNvPr id="9" name="Ink 8">
                <a:extLst>
                  <a:ext uri="{FF2B5EF4-FFF2-40B4-BE49-F238E27FC236}">
                    <a16:creationId xmlns:a16="http://schemas.microsoft.com/office/drawing/2014/main" id="{D533F60F-7339-784C-AD6D-132234035267}"/>
                  </a:ext>
                </a:extLst>
              </p:cNvPr>
              <p:cNvPicPr/>
              <p:nvPr/>
            </p:nvPicPr>
            <p:blipFill>
              <a:blip r:embed="rId14"/>
              <a:stretch>
                <a:fillRect/>
              </a:stretch>
            </p:blipFill>
            <p:spPr>
              <a:xfrm>
                <a:off x="6618050" y="1295120"/>
                <a:ext cx="532800" cy="1131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5">
            <p14:nvContentPartPr>
              <p14:cNvPr id="10" name="Ink 9">
                <a:extLst>
                  <a:ext uri="{FF2B5EF4-FFF2-40B4-BE49-F238E27FC236}">
                    <a16:creationId xmlns:a16="http://schemas.microsoft.com/office/drawing/2014/main" id="{2627C507-0CAA-D243-9D78-E857A374160F}"/>
                  </a:ext>
                </a:extLst>
              </p14:cNvPr>
              <p14:cNvContentPartPr/>
              <p14:nvPr/>
            </p14:nvContentPartPr>
            <p14:xfrm>
              <a:off x="7789130" y="1835480"/>
              <a:ext cx="478440" cy="1380960"/>
            </p14:xfrm>
          </p:contentPart>
        </mc:Choice>
        <mc:Fallback>
          <p:pic>
            <p:nvPicPr>
              <p:cNvPr id="10" name="Ink 9">
                <a:extLst>
                  <a:ext uri="{FF2B5EF4-FFF2-40B4-BE49-F238E27FC236}">
                    <a16:creationId xmlns:a16="http://schemas.microsoft.com/office/drawing/2014/main" id="{2627C507-0CAA-D243-9D78-E857A374160F}"/>
                  </a:ext>
                </a:extLst>
              </p:cNvPr>
              <p:cNvPicPr/>
              <p:nvPr/>
            </p:nvPicPr>
            <p:blipFill>
              <a:blip r:embed="rId16"/>
              <a:stretch>
                <a:fillRect/>
              </a:stretch>
            </p:blipFill>
            <p:spPr>
              <a:xfrm>
                <a:off x="7758530" y="1804880"/>
                <a:ext cx="539640" cy="1442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7">
            <p14:nvContentPartPr>
              <p14:cNvPr id="11" name="Ink 10">
                <a:extLst>
                  <a:ext uri="{FF2B5EF4-FFF2-40B4-BE49-F238E27FC236}">
                    <a16:creationId xmlns:a16="http://schemas.microsoft.com/office/drawing/2014/main" id="{D39BB632-0CC1-5540-B8AF-5135E2E4BB90}"/>
                  </a:ext>
                </a:extLst>
              </p14:cNvPr>
              <p14:cNvContentPartPr/>
              <p14:nvPr/>
            </p14:nvContentPartPr>
            <p14:xfrm>
              <a:off x="8540810" y="1926560"/>
              <a:ext cx="361440" cy="516240"/>
            </p14:xfrm>
          </p:contentPart>
        </mc:Choice>
        <mc:Fallback>
          <p:pic>
            <p:nvPicPr>
              <p:cNvPr id="11" name="Ink 10">
                <a:extLst>
                  <a:ext uri="{FF2B5EF4-FFF2-40B4-BE49-F238E27FC236}">
                    <a16:creationId xmlns:a16="http://schemas.microsoft.com/office/drawing/2014/main" id="{D39BB632-0CC1-5540-B8AF-5135E2E4BB90}"/>
                  </a:ext>
                </a:extLst>
              </p:cNvPr>
              <p:cNvPicPr/>
              <p:nvPr/>
            </p:nvPicPr>
            <p:blipFill>
              <a:blip r:embed="rId18"/>
              <a:stretch>
                <a:fillRect/>
              </a:stretch>
            </p:blipFill>
            <p:spPr>
              <a:xfrm>
                <a:off x="8510210" y="1895960"/>
                <a:ext cx="423000" cy="577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9">
            <p14:nvContentPartPr>
              <p14:cNvPr id="12" name="Ink 11">
                <a:extLst>
                  <a:ext uri="{FF2B5EF4-FFF2-40B4-BE49-F238E27FC236}">
                    <a16:creationId xmlns:a16="http://schemas.microsoft.com/office/drawing/2014/main" id="{DA0944B7-F204-504E-AE43-8699D2B4F76D}"/>
                  </a:ext>
                </a:extLst>
              </p14:cNvPr>
              <p14:cNvContentPartPr/>
              <p14:nvPr/>
            </p14:nvContentPartPr>
            <p14:xfrm>
              <a:off x="9086570" y="1903880"/>
              <a:ext cx="553320" cy="658080"/>
            </p14:xfrm>
          </p:contentPart>
        </mc:Choice>
        <mc:Fallback>
          <p:pic>
            <p:nvPicPr>
              <p:cNvPr id="12" name="Ink 11">
                <a:extLst>
                  <a:ext uri="{FF2B5EF4-FFF2-40B4-BE49-F238E27FC236}">
                    <a16:creationId xmlns:a16="http://schemas.microsoft.com/office/drawing/2014/main" id="{DA0944B7-F204-504E-AE43-8699D2B4F76D}"/>
                  </a:ext>
                </a:extLst>
              </p:cNvPr>
              <p:cNvPicPr/>
              <p:nvPr/>
            </p:nvPicPr>
            <p:blipFill>
              <a:blip r:embed="rId20"/>
              <a:stretch>
                <a:fillRect/>
              </a:stretch>
            </p:blipFill>
            <p:spPr>
              <a:xfrm>
                <a:off x="9055610" y="1873280"/>
                <a:ext cx="614880" cy="719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1">
            <p14:nvContentPartPr>
              <p14:cNvPr id="13" name="Ink 12">
                <a:extLst>
                  <a:ext uri="{FF2B5EF4-FFF2-40B4-BE49-F238E27FC236}">
                    <a16:creationId xmlns:a16="http://schemas.microsoft.com/office/drawing/2014/main" id="{7314877D-CF32-9842-941E-28EB842374C2}"/>
                  </a:ext>
                </a:extLst>
              </p14:cNvPr>
              <p14:cNvContentPartPr/>
              <p14:nvPr/>
            </p14:nvContentPartPr>
            <p14:xfrm>
              <a:off x="3398930" y="3326240"/>
              <a:ext cx="7204680" cy="331920"/>
            </p14:xfrm>
          </p:contentPart>
        </mc:Choice>
        <mc:Fallback>
          <p:pic>
            <p:nvPicPr>
              <p:cNvPr id="13" name="Ink 12">
                <a:extLst>
                  <a:ext uri="{FF2B5EF4-FFF2-40B4-BE49-F238E27FC236}">
                    <a16:creationId xmlns:a16="http://schemas.microsoft.com/office/drawing/2014/main" id="{7314877D-CF32-9842-941E-28EB842374C2}"/>
                  </a:ext>
                </a:extLst>
              </p:cNvPr>
              <p:cNvPicPr/>
              <p:nvPr/>
            </p:nvPicPr>
            <p:blipFill>
              <a:blip r:embed="rId22"/>
              <a:stretch>
                <a:fillRect/>
              </a:stretch>
            </p:blipFill>
            <p:spPr>
              <a:xfrm>
                <a:off x="3367970" y="3295640"/>
                <a:ext cx="7265880" cy="393480"/>
              </a:xfrm>
              <a:prstGeom prst="rect">
                <a:avLst/>
              </a:prstGeom>
            </p:spPr>
          </p:pic>
        </mc:Fallback>
      </mc:AlternateContent>
    </p:spTree>
    <p:extLst>
      <p:ext uri="{BB962C8B-B14F-4D97-AF65-F5344CB8AC3E}">
        <p14:creationId xmlns:p14="http://schemas.microsoft.com/office/powerpoint/2010/main" val="188960751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137</TotalTime>
  <Words>353</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Franklin Gothic Book</vt:lpstr>
      <vt:lpstr>Mangal</vt:lpstr>
      <vt:lpstr>Crop</vt:lpstr>
      <vt:lpstr>Rickets</vt:lpstr>
      <vt:lpstr>What is Rickets</vt:lpstr>
      <vt:lpstr>Who is at risk for developing rickets?</vt:lpstr>
      <vt:lpstr>Vitamin D</vt:lpstr>
      <vt:lpstr>Symptoms</vt:lpstr>
      <vt:lpstr>Treatment</vt:lpstr>
      <vt:lpstr>Prevention</vt:lpstr>
      <vt:lpstr>Visual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Rickets</dc:title>
  <dc:creator>พิชยะ วรรณวิทยาภา</dc:creator>
  <cp:lastModifiedBy>Rick Reinders</cp:lastModifiedBy>
  <cp:revision>16</cp:revision>
  <dcterms:created xsi:type="dcterms:W3CDTF">2019-06-02T04:22:11Z</dcterms:created>
  <dcterms:modified xsi:type="dcterms:W3CDTF">2019-06-14T06:08:20Z</dcterms:modified>
</cp:coreProperties>
</file>