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3C23C2-61AB-4A46-9A21-FF8598D64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80" y="323849"/>
            <a:ext cx="4667249" cy="4667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886" y="3975640"/>
            <a:ext cx="7766936" cy="164630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The Science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886" y="5621942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i="1" dirty="0">
                <a:solidFill>
                  <a:schemeClr val="tx1"/>
                </a:solidFill>
              </a:rPr>
              <a:t>Themes in Biology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in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5AC04B-E578-42D7-948C-0AA347D07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270000"/>
            <a:ext cx="2968625" cy="19780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37EA8E-2A41-4255-A5AA-CDF28FE8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0" y="3908441"/>
            <a:ext cx="3275541" cy="2456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67221-7C46-4084-B02E-B7CC9D59D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43" y="3248041"/>
            <a:ext cx="3275541" cy="21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Diversity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4117B-2D3A-4735-A977-FC34A180C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236029"/>
            <a:ext cx="3302000" cy="184912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E40E-7C22-44EF-BAFA-675776EFF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429000"/>
            <a:ext cx="2778732" cy="1849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4C6FC-6A34-4307-9A5A-E8CE666D3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51" y="3429000"/>
            <a:ext cx="2973495" cy="22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8C6416-0CD9-4CEE-89CF-4E6CF4808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13" y="2272506"/>
            <a:ext cx="4926711" cy="4334350"/>
          </a:xfrm>
        </p:spPr>
      </p:pic>
    </p:spTree>
    <p:extLst>
      <p:ext uri="{BB962C8B-B14F-4D97-AF65-F5344CB8AC3E}">
        <p14:creationId xmlns:p14="http://schemas.microsoft.com/office/powerpoint/2010/main" val="10930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D84D-2616-43A5-90EE-FC264889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of Life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8CE6-E31D-484E-B0EA-51EB7319E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431AB9-2EB9-47F1-9AFA-840E71384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84" y="446398"/>
            <a:ext cx="4184035" cy="6271434"/>
          </a:xfrm>
        </p:spPr>
      </p:pic>
    </p:spTree>
    <p:extLst>
      <p:ext uri="{BB962C8B-B14F-4D97-AF65-F5344CB8AC3E}">
        <p14:creationId xmlns:p14="http://schemas.microsoft.com/office/powerpoint/2010/main" val="341642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0FF7-7770-430D-9428-1050E5B8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Interdependence of Organisms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3207-DED6-401A-B201-75810B069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188B93-3B34-463C-BD88-2CD363133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60589"/>
            <a:ext cx="5824224" cy="3880772"/>
          </a:xfrm>
        </p:spPr>
      </p:pic>
    </p:spTree>
    <p:extLst>
      <p:ext uri="{BB962C8B-B14F-4D97-AF65-F5344CB8AC3E}">
        <p14:creationId xmlns:p14="http://schemas.microsoft.com/office/powerpoint/2010/main" val="399627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F089-B2E4-46FF-BD55-7CC4F44A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Evolution of Life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60DF-6829-49F7-BCB5-AD46026B0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85C8C-1446-455C-B436-8C31F1452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930401"/>
            <a:ext cx="5475559" cy="4110960"/>
          </a:xfrm>
        </p:spPr>
      </p:pic>
    </p:spTree>
    <p:extLst>
      <p:ext uri="{BB962C8B-B14F-4D97-AF65-F5344CB8AC3E}">
        <p14:creationId xmlns:p14="http://schemas.microsoft.com/office/powerpoint/2010/main" val="37580493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36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The Science of Life</vt:lpstr>
      <vt:lpstr>Themes in Biology</vt:lpstr>
      <vt:lpstr>1. Diversity of Life</vt:lpstr>
      <vt:lpstr>1. Unity of Life</vt:lpstr>
      <vt:lpstr>Tree of Life</vt:lpstr>
      <vt:lpstr>2. Interdependence of Organisms</vt:lpstr>
      <vt:lpstr>3. Evolution of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41</cp:revision>
  <dcterms:created xsi:type="dcterms:W3CDTF">2019-05-10T00:55:28Z</dcterms:created>
  <dcterms:modified xsi:type="dcterms:W3CDTF">2019-06-17T00:17:36Z</dcterms:modified>
</cp:coreProperties>
</file>